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1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7A7"/>
    <a:srgbClr val="FF7575"/>
    <a:srgbClr val="CCECFF"/>
    <a:srgbClr val="FFEAC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16EA-21B5-B135-4995-9CA0AA268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D018F-DEF3-3130-2A9E-71683EBC6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2186-3AF6-02E7-5C21-9B9E75B7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EEB85-FD36-AFBC-24DA-A61DE770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8E7D-3ACB-782D-3136-FF4840D0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4D3-61D6-109E-2AA8-9F55C581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E5E94-6B14-5415-6656-0577EE0B3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88DB-A76A-031C-B153-255211E6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95E1-B474-36F3-D07D-0398C6FD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5F4C-C4DA-9BDD-290D-CD038369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3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DF47E-4056-8B76-A8E3-C88E0324C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8D5F9-C26C-B91C-70EB-84C57740C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4DE6-9301-5466-9D3A-929F295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B0A2-6065-C248-0643-6E73CA96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0DBA0-3CAB-9376-5495-95D7A451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44A0-D613-362C-B845-E2DE4A1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7578-67DD-F9DA-F5E9-E036A054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FB37-A9F6-4207-0A73-0780C15F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D8F9D-30A8-0E88-308A-FED20534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1E0E-0936-EDEB-CED3-F4865C04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1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7DB9-149E-7229-6361-8725F15A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42444-700A-3189-3E08-090B84C2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1043-37BD-4362-BFC4-A125547F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95163-3695-5A91-36EF-428BD7C0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8CA0-9108-F402-1059-87E7A8E0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C67E-FCA1-DE2B-100E-4ABFC991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1BE4D-6642-BA23-B0CD-EC2F9FE68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2C41-44EF-4AD2-EC03-4DC80BA0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432A0-63FA-6096-4F95-1E4A56A8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67BDD-8F6F-B6BE-4A5D-B462B941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02509-2B34-D0C9-A8AC-4845C3C2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39EC-6FF1-1CDA-89C6-B1A96C65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54DE-2CBD-24BD-EAD8-8DA42E97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1E6A4-B626-F1D9-C647-64F9B4549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00194-4A42-62F1-8BA7-F0C65E696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BC846-B191-9D06-B3DF-BCB1A0C20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F37DC-06E2-EA1E-C028-2537BDED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9AD1A-BA9F-8BB6-9248-BEBEC645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F58BC-C60F-7A3E-F23E-1A89ECC1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EACB-6599-39AE-F1C4-45A7AF5C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2F63B-5A73-D659-0671-5BB09C69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19390-C3A3-2C95-46C1-8CE217B2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A9DF8-064F-5B97-5676-3516CC6B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5C346-09D7-C68B-497B-2214A6D7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E078E-E07D-8A75-EE13-0CD69BA1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20F6-40A9-05BE-51C7-6EE100FC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6731-C2A0-A2A0-4B24-7EF55B63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45AB-0BBA-4CCD-6240-76BD08CB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D74D8-A1AF-7F70-568B-DA62A1605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17649-F1B2-3697-8C60-E1BC2CF1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6172-A895-5E86-FDF0-9953387F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17EF4-3F9E-DEFD-5698-33BEFDCB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B14A-125D-D4C4-549D-4BA05835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4149F-2956-4D59-17AB-FE4145ED0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25117-D834-2B0F-B83A-C8E87A06D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9AFC2-2852-D88B-DD9A-9851D1D3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242D-FC54-F548-13C7-EA27268D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97D0E-237F-FB36-95C1-72C501AD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0B670-1A4D-5C6C-D07A-F6C036BD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1046-343C-F19A-6A6C-D9C675DB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D6B8-D16D-3273-8CF7-CE0E4DB3B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03295D-4A1C-404B-AE41-66361BB2CF0D}" type="datetimeFigureOut">
              <a:rPr lang="en-US" smtClean="0"/>
              <a:t>7/1/2024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5B549-78B1-AB51-EE4B-58BA65AAF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03D2D-98F0-612A-7778-11FEB6224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90.png"/><Relationship Id="rId5" Type="http://schemas.openxmlformats.org/officeDocument/2006/relationships/image" Target="../media/image3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40.png"/><Relationship Id="rId12" Type="http://schemas.openxmlformats.org/officeDocument/2006/relationships/image" Target="../media/image18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11" Type="http://schemas.openxmlformats.org/officeDocument/2006/relationships/image" Target="../media/image170.png"/><Relationship Id="rId5" Type="http://schemas.openxmlformats.org/officeDocument/2006/relationships/image" Target="../media/image120.png"/><Relationship Id="rId10" Type="http://schemas.openxmlformats.org/officeDocument/2006/relationships/image" Target="../media/image26.png"/><Relationship Id="rId4" Type="http://schemas.openxmlformats.org/officeDocument/2006/relationships/image" Target="../media/image110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0A0C4ED-2235-BC26-8ADC-3AF2C09C1A72}"/>
              </a:ext>
            </a:extLst>
          </p:cNvPr>
          <p:cNvSpPr/>
          <p:nvPr/>
        </p:nvSpPr>
        <p:spPr>
          <a:xfrm>
            <a:off x="5014504" y="1800160"/>
            <a:ext cx="1026497" cy="28800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3B6A050E-9DE9-BA6C-3125-00EACB4F6327}"/>
              </a:ext>
            </a:extLst>
          </p:cNvPr>
          <p:cNvSpPr/>
          <p:nvPr/>
        </p:nvSpPr>
        <p:spPr>
          <a:xfrm>
            <a:off x="6975338" y="1794064"/>
            <a:ext cx="1026497" cy="288004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45B3CE5C-3AFF-DB2D-FFF2-C3FB18747ABD}"/>
              </a:ext>
            </a:extLst>
          </p:cNvPr>
          <p:cNvSpPr/>
          <p:nvPr/>
        </p:nvSpPr>
        <p:spPr>
          <a:xfrm>
            <a:off x="11967523" y="1800160"/>
            <a:ext cx="1026497" cy="28800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363CE951-C357-8FAB-C27B-ED1412273B6A}"/>
              </a:ext>
            </a:extLst>
          </p:cNvPr>
          <p:cNvSpPr/>
          <p:nvPr/>
        </p:nvSpPr>
        <p:spPr>
          <a:xfrm>
            <a:off x="69707" y="807720"/>
            <a:ext cx="1026497" cy="496824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CF5D1A3-E4D5-C6FD-F400-C85B3260B4DA}"/>
                  </a:ext>
                </a:extLst>
              </p:cNvPr>
              <p:cNvSpPr/>
              <p:nvPr/>
            </p:nvSpPr>
            <p:spPr>
              <a:xfrm>
                <a:off x="125755" y="1271016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CF5D1A3-E4D5-C6FD-F400-C85B3260B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5" y="1271016"/>
                <a:ext cx="914400" cy="9144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4AFECB6-9EEA-CBBB-8359-812F66EA32C6}"/>
                  </a:ext>
                </a:extLst>
              </p:cNvPr>
              <p:cNvSpPr/>
              <p:nvPr/>
            </p:nvSpPr>
            <p:spPr>
              <a:xfrm>
                <a:off x="125755" y="2282952"/>
                <a:ext cx="914400" cy="914400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4AFECB6-9EEA-CBBB-8359-812F66EA32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5" y="2282952"/>
                <a:ext cx="914400" cy="9144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EF42DE-802D-6115-7412-2B1B5A36EE78}"/>
                  </a:ext>
                </a:extLst>
              </p:cNvPr>
              <p:cNvSpPr/>
              <p:nvPr/>
            </p:nvSpPr>
            <p:spPr>
              <a:xfrm>
                <a:off x="125755" y="3294888"/>
                <a:ext cx="914400" cy="914400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𝑠h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EF42DE-802D-6115-7412-2B1B5A36EE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5" y="3294888"/>
                <a:ext cx="914400" cy="91440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AB3707B-1CA4-542B-E830-015BF6E88F74}"/>
                  </a:ext>
                </a:extLst>
              </p:cNvPr>
              <p:cNvSpPr/>
              <p:nvPr/>
            </p:nvSpPr>
            <p:spPr>
              <a:xfrm>
                <a:off x="125755" y="4306824"/>
                <a:ext cx="914400" cy="914400"/>
              </a:xfrm>
              <a:prstGeom prst="ellipse">
                <a:avLst/>
              </a:prstGeom>
              <a:solidFill>
                <a:srgbClr val="00206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𝑠h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AB3707B-1CA4-542B-E830-015BF6E88F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5" y="4306824"/>
                <a:ext cx="914400" cy="9144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5DB3F13E-015C-F447-5463-5FFD7CBD4D43}"/>
              </a:ext>
            </a:extLst>
          </p:cNvPr>
          <p:cNvSpPr/>
          <p:nvPr/>
        </p:nvSpPr>
        <p:spPr>
          <a:xfrm>
            <a:off x="5080550" y="2274893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CC15FC9-0891-2621-DC43-177CB33141FC}"/>
              </a:ext>
            </a:extLst>
          </p:cNvPr>
          <p:cNvSpPr/>
          <p:nvPr/>
        </p:nvSpPr>
        <p:spPr>
          <a:xfrm>
            <a:off x="5076640" y="3294888"/>
            <a:ext cx="914400" cy="9144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C68142-0997-7E89-EC94-B8911DA223B3}"/>
                  </a:ext>
                </a:extLst>
              </p:cNvPr>
              <p:cNvSpPr/>
              <p:nvPr/>
            </p:nvSpPr>
            <p:spPr>
              <a:xfrm>
                <a:off x="7031387" y="3288792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4C68142-0997-7E89-EC94-B8911DA22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87" y="3288792"/>
                <a:ext cx="914400" cy="91440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05579F-53A4-7F46-5BB1-D0C728BD9ECA}"/>
                  </a:ext>
                </a:extLst>
              </p:cNvPr>
              <p:cNvSpPr/>
              <p:nvPr/>
            </p:nvSpPr>
            <p:spPr>
              <a:xfrm>
                <a:off x="7031387" y="2276856"/>
                <a:ext cx="914400" cy="914400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05579F-53A4-7F46-5BB1-D0C728BD9E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87" y="2276856"/>
                <a:ext cx="914400" cy="91440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7670A10-D4F9-A163-04BB-5085B341699C}"/>
                  </a:ext>
                </a:extLst>
              </p:cNvPr>
              <p:cNvSpPr/>
              <p:nvPr/>
            </p:nvSpPr>
            <p:spPr>
              <a:xfrm>
                <a:off x="12023573" y="2279904"/>
                <a:ext cx="9144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7670A10-D4F9-A163-04BB-5085B34169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3573" y="2279904"/>
                <a:ext cx="914400" cy="914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DD2269-A824-3A28-6FF5-8E711F1DCA33}"/>
                  </a:ext>
                </a:extLst>
              </p:cNvPr>
              <p:cNvSpPr/>
              <p:nvPr/>
            </p:nvSpPr>
            <p:spPr>
              <a:xfrm>
                <a:off x="12023573" y="3294888"/>
                <a:ext cx="914400" cy="914400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DD2269-A824-3A28-6FF5-8E711F1DC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3573" y="3294888"/>
                <a:ext cx="914400" cy="9144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A45D36B6-6360-3C46-0DCC-0A64C25416B9}"/>
              </a:ext>
            </a:extLst>
          </p:cNvPr>
          <p:cNvSpPr/>
          <p:nvPr/>
        </p:nvSpPr>
        <p:spPr>
          <a:xfrm>
            <a:off x="1776050" y="813816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035218-F962-C47C-3628-0531CB587072}"/>
              </a:ext>
            </a:extLst>
          </p:cNvPr>
          <p:cNvSpPr/>
          <p:nvPr/>
        </p:nvSpPr>
        <p:spPr>
          <a:xfrm>
            <a:off x="1776050" y="1822704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EB3ECF-F175-9361-FFA8-58DAA22AA16D}"/>
              </a:ext>
            </a:extLst>
          </p:cNvPr>
          <p:cNvSpPr/>
          <p:nvPr/>
        </p:nvSpPr>
        <p:spPr>
          <a:xfrm>
            <a:off x="1776050" y="2837688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9FA00A-475A-3392-56B0-64FCE188BB1A}"/>
              </a:ext>
            </a:extLst>
          </p:cNvPr>
          <p:cNvSpPr/>
          <p:nvPr/>
        </p:nvSpPr>
        <p:spPr>
          <a:xfrm>
            <a:off x="1776050" y="486156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0ABB93-9CB2-EAA0-39B7-DF0B0C0E5AD5}"/>
              </a:ext>
            </a:extLst>
          </p:cNvPr>
          <p:cNvSpPr txBox="1"/>
          <p:nvPr/>
        </p:nvSpPr>
        <p:spPr>
          <a:xfrm rot="5400000">
            <a:off x="1968223" y="3900602"/>
            <a:ext cx="7345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6CDD53-97EE-9016-8F82-9BEF5D33DAFF}"/>
                  </a:ext>
                </a:extLst>
              </p:cNvPr>
              <p:cNvSpPr txBox="1"/>
              <p:nvPr/>
            </p:nvSpPr>
            <p:spPr>
              <a:xfrm>
                <a:off x="1875582" y="431607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h𝑖𝑑𝑑𝑒𝑛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6CDD53-97EE-9016-8F82-9BEF5D33D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582" y="4316079"/>
                <a:ext cx="914400" cy="461665"/>
              </a:xfrm>
              <a:prstGeom prst="rect">
                <a:avLst/>
              </a:prstGeom>
              <a:blipFill>
                <a:blip r:embed="rId10"/>
                <a:stretch>
                  <a:fillRect l="-10000" r="-2000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D0BA7D18-D4D3-6419-7DF1-3107AB3869BE}"/>
              </a:ext>
            </a:extLst>
          </p:cNvPr>
          <p:cNvSpPr/>
          <p:nvPr/>
        </p:nvSpPr>
        <p:spPr>
          <a:xfrm>
            <a:off x="3426345" y="80772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C973FD-AFFD-3BDA-0AB4-E2EE89834BA7}"/>
              </a:ext>
            </a:extLst>
          </p:cNvPr>
          <p:cNvSpPr/>
          <p:nvPr/>
        </p:nvSpPr>
        <p:spPr>
          <a:xfrm>
            <a:off x="3426345" y="182118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C36574-6E5C-5981-B31E-FF1423F74843}"/>
              </a:ext>
            </a:extLst>
          </p:cNvPr>
          <p:cNvSpPr/>
          <p:nvPr/>
        </p:nvSpPr>
        <p:spPr>
          <a:xfrm>
            <a:off x="3426345" y="2834640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5733D6-C994-6F6B-0558-1D5CFFEAC0F7}"/>
              </a:ext>
            </a:extLst>
          </p:cNvPr>
          <p:cNvSpPr/>
          <p:nvPr/>
        </p:nvSpPr>
        <p:spPr>
          <a:xfrm>
            <a:off x="3426345" y="4864713"/>
            <a:ext cx="914400" cy="9144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7BE989-3CA7-D515-2573-6249B1A9AE4A}"/>
              </a:ext>
            </a:extLst>
          </p:cNvPr>
          <p:cNvSpPr txBox="1"/>
          <p:nvPr/>
        </p:nvSpPr>
        <p:spPr>
          <a:xfrm rot="5400000">
            <a:off x="3626719" y="3900603"/>
            <a:ext cx="73456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4B52B5-E463-CE28-A76F-46BFBE7EDFAD}"/>
                  </a:ext>
                </a:extLst>
              </p:cNvPr>
              <p:cNvSpPr txBox="1"/>
              <p:nvPr/>
            </p:nvSpPr>
            <p:spPr>
              <a:xfrm>
                <a:off x="3538442" y="4316079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h𝑖𝑑𝑑𝑒𝑛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4B52B5-E463-CE28-A76F-46BFBE7ED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442" y="4316079"/>
                <a:ext cx="914400" cy="461665"/>
              </a:xfrm>
              <a:prstGeom prst="rect">
                <a:avLst/>
              </a:prstGeom>
              <a:blipFill>
                <a:blip r:embed="rId11"/>
                <a:stretch>
                  <a:fillRect l="-9333" r="-2667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74ADF9-3DE9-4E6A-0376-1A163FEFC6DF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1040155" y="1271016"/>
            <a:ext cx="735895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2D27B48-38AB-AF6A-6D2F-4AEA4F9260D2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1040155" y="1728216"/>
            <a:ext cx="735895" cy="551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FB14B5-EF44-81B9-4430-6038D3688B88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1040155" y="1728216"/>
            <a:ext cx="735895" cy="1566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728E3A-C9EF-4CC0-61DA-AAFE1D52511E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040155" y="1728216"/>
            <a:ext cx="735895" cy="3590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437166A-E973-E236-96D9-5CE55D2B5C7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040155" y="1271016"/>
            <a:ext cx="735895" cy="1469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D9B8880-0464-6561-12C0-DFE823FC7AA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1040155" y="2279904"/>
            <a:ext cx="735895" cy="460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11F25B4-64BD-E1F0-0A3F-C9CF7900413A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1040155" y="2740152"/>
            <a:ext cx="735895" cy="554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B7D97E3-405C-BF51-B3BB-691896CC5450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1040155" y="2740152"/>
            <a:ext cx="735895" cy="2578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0BA27B-32F4-6E34-8A11-9DAEF0D0F7B9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40155" y="1271016"/>
            <a:ext cx="735895" cy="24810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5CB6DE-F86B-03A8-21E1-FCC5E16865E3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040155" y="2279904"/>
            <a:ext cx="735895" cy="14721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80E684E-04BB-6927-69A1-D0A5E3C50CFE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1040155" y="3294888"/>
            <a:ext cx="735895" cy="45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D59C7D9-F4F8-680A-FED0-6118DE31EF9A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1040155" y="3752088"/>
            <a:ext cx="735895" cy="1566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0637D40-8096-FEE1-7174-E603B9016646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1040155" y="1271016"/>
            <a:ext cx="735895" cy="3493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ACE706B-6B53-9E92-0F49-A61682633E20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1040155" y="2279904"/>
            <a:ext cx="735895" cy="2484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E5FEB51-6C01-B245-7F6C-707437EA8C75}"/>
              </a:ext>
            </a:extLst>
          </p:cNvPr>
          <p:cNvCxnSpPr>
            <a:cxnSpLocks/>
            <a:stCxn id="8" idx="6"/>
            <a:endCxn id="11" idx="2"/>
          </p:cNvCxnSpPr>
          <p:nvPr/>
        </p:nvCxnSpPr>
        <p:spPr>
          <a:xfrm flipV="1">
            <a:off x="1040155" y="3294888"/>
            <a:ext cx="735895" cy="1469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BB81268-1AA8-A652-04F5-B9680B516C4F}"/>
              </a:ext>
            </a:extLst>
          </p:cNvPr>
          <p:cNvCxnSpPr>
            <a:cxnSpLocks/>
            <a:stCxn id="8" idx="6"/>
            <a:endCxn id="13" idx="2"/>
          </p:cNvCxnSpPr>
          <p:nvPr/>
        </p:nvCxnSpPr>
        <p:spPr>
          <a:xfrm>
            <a:off x="1040155" y="4764024"/>
            <a:ext cx="735895" cy="5547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0093B42-664C-A877-30D4-55DB65519616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 flipV="1">
            <a:off x="2690450" y="1264920"/>
            <a:ext cx="735895" cy="6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667EF1C-F139-8561-088B-82CCFD9D5EE1}"/>
              </a:ext>
            </a:extLst>
          </p:cNvPr>
          <p:cNvCxnSpPr>
            <a:cxnSpLocks/>
            <a:stCxn id="9" idx="6"/>
            <a:endCxn id="17" idx="2"/>
          </p:cNvCxnSpPr>
          <p:nvPr/>
        </p:nvCxnSpPr>
        <p:spPr>
          <a:xfrm>
            <a:off x="2690450" y="1271016"/>
            <a:ext cx="735895" cy="4050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1F5A35-DCA0-A91E-1A29-F952CB21E84D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2690450" y="1271016"/>
            <a:ext cx="735895" cy="20208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3A34708-01BF-8213-7CFD-EB5E765C7A47}"/>
              </a:ext>
            </a:extLst>
          </p:cNvPr>
          <p:cNvCxnSpPr>
            <a:cxnSpLocks/>
            <a:stCxn id="9" idx="6"/>
            <a:endCxn id="15" idx="2"/>
          </p:cNvCxnSpPr>
          <p:nvPr/>
        </p:nvCxnSpPr>
        <p:spPr>
          <a:xfrm>
            <a:off x="2690450" y="1271016"/>
            <a:ext cx="735895" cy="1007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C57055F-9731-56A0-0BD7-E4C7669E2237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2690450" y="1264920"/>
            <a:ext cx="735895" cy="1014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6D40CD9-4EB6-444B-9F89-1C097F4E6A00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2690450" y="2279904"/>
            <a:ext cx="735895" cy="30420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2ADD0A9-7C78-22CF-451C-4E20E0BE983B}"/>
              </a:ext>
            </a:extLst>
          </p:cNvPr>
          <p:cNvCxnSpPr>
            <a:cxnSpLocks/>
            <a:stCxn id="10" idx="6"/>
            <a:endCxn id="16" idx="2"/>
          </p:cNvCxnSpPr>
          <p:nvPr/>
        </p:nvCxnSpPr>
        <p:spPr>
          <a:xfrm>
            <a:off x="2690450" y="2279904"/>
            <a:ext cx="735895" cy="10119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C748BAF-602D-CE52-65FE-A73901187E7A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 flipV="1">
            <a:off x="2690450" y="2278380"/>
            <a:ext cx="735895" cy="1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EC882B4-1182-377A-C696-DCDAC84A9FFE}"/>
              </a:ext>
            </a:extLst>
          </p:cNvPr>
          <p:cNvCxnSpPr>
            <a:cxnSpLocks/>
          </p:cNvCxnSpPr>
          <p:nvPr/>
        </p:nvCxnSpPr>
        <p:spPr>
          <a:xfrm flipV="1">
            <a:off x="2690450" y="1264920"/>
            <a:ext cx="735895" cy="20299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64E4251-2741-5E3E-8485-4AB4341FFBF2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2690450" y="2278380"/>
            <a:ext cx="735895" cy="1016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669CC7A-D299-4460-83CC-6893D39FA4E4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2690450" y="3291840"/>
            <a:ext cx="735895" cy="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DBB3DC3-E92F-0A41-6CF0-92AB00445E5C}"/>
              </a:ext>
            </a:extLst>
          </p:cNvPr>
          <p:cNvCxnSpPr>
            <a:cxnSpLocks/>
            <a:stCxn id="11" idx="6"/>
            <a:endCxn id="17" idx="2"/>
          </p:cNvCxnSpPr>
          <p:nvPr/>
        </p:nvCxnSpPr>
        <p:spPr>
          <a:xfrm>
            <a:off x="2690450" y="3294888"/>
            <a:ext cx="735895" cy="20270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140B078-47B3-A300-0406-8602CB204C27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>
            <a:off x="2690450" y="5318760"/>
            <a:ext cx="735895" cy="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C334A48-69EC-34ED-85C8-C93400768DE7}"/>
              </a:ext>
            </a:extLst>
          </p:cNvPr>
          <p:cNvCxnSpPr>
            <a:cxnSpLocks/>
            <a:stCxn id="13" idx="6"/>
            <a:endCxn id="14" idx="2"/>
          </p:cNvCxnSpPr>
          <p:nvPr/>
        </p:nvCxnSpPr>
        <p:spPr>
          <a:xfrm flipV="1">
            <a:off x="2690450" y="1264920"/>
            <a:ext cx="735895" cy="40538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76310B1-7B82-64E1-EA7C-83250B5A15E9}"/>
              </a:ext>
            </a:extLst>
          </p:cNvPr>
          <p:cNvCxnSpPr>
            <a:cxnSpLocks/>
            <a:stCxn id="13" idx="6"/>
            <a:endCxn id="15" idx="2"/>
          </p:cNvCxnSpPr>
          <p:nvPr/>
        </p:nvCxnSpPr>
        <p:spPr>
          <a:xfrm flipV="1">
            <a:off x="2690450" y="2278380"/>
            <a:ext cx="735895" cy="30403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A7BCBD1E-6D8F-4CF4-7CFC-EE444667758B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2690450" y="3291840"/>
            <a:ext cx="735895" cy="2026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C34D5BB1-B9A7-FEF7-753B-1E62C84A367A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>
            <a:off x="4340745" y="1264920"/>
            <a:ext cx="739805" cy="1467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88573704-9681-979F-4197-2096FF815F95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>
            <a:off x="4340745" y="2278380"/>
            <a:ext cx="739805" cy="453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4E2FFD93-FAE1-58D2-FC91-165BF7CBA822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4340745" y="2732093"/>
            <a:ext cx="739805" cy="559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FEF1E8C-D54E-EC2A-7448-810DE7689A61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4340745" y="2732093"/>
            <a:ext cx="739805" cy="25898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A600A777-DD0A-1876-48C2-7856A1B9FA7D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 flipV="1">
            <a:off x="4340745" y="3752088"/>
            <a:ext cx="735895" cy="1569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4A95BC66-19D9-DB6B-0F8D-BD26BAE3A00B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4340745" y="1264920"/>
            <a:ext cx="735895" cy="24871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5F180648-964C-5EEC-F70D-B73BFA95A3BC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>
            <a:off x="4340745" y="2278380"/>
            <a:ext cx="735895" cy="1473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CA6BFC38-1FA5-57A2-F86B-E8AB5EF92E95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>
            <a:off x="4340745" y="3291840"/>
            <a:ext cx="735895" cy="460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73E801DD-271E-096E-3704-E1A797E6BF1D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>
            <a:off x="5994950" y="2732093"/>
            <a:ext cx="1036437" cy="1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8DADBD21-9D47-472D-4AEB-736C49C510DE}"/>
              </a:ext>
            </a:extLst>
          </p:cNvPr>
          <p:cNvCxnSpPr>
            <a:cxnSpLocks/>
            <a:stCxn id="19" idx="6"/>
            <a:endCxn id="20" idx="2"/>
          </p:cNvCxnSpPr>
          <p:nvPr/>
        </p:nvCxnSpPr>
        <p:spPr>
          <a:xfrm flipV="1">
            <a:off x="5991040" y="3745992"/>
            <a:ext cx="1040347" cy="6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A762AB51-329F-95D1-2182-17639B73C456}"/>
                  </a:ext>
                </a:extLst>
              </p:cNvPr>
              <p:cNvSpPr/>
              <p:nvPr/>
            </p:nvSpPr>
            <p:spPr>
              <a:xfrm>
                <a:off x="125755" y="323088"/>
                <a:ext cx="914400" cy="451104"/>
              </a:xfrm>
              <a:prstGeom prst="round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rgbClr val="00206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2" name="Rectangle: Rounded Corners 181">
                <a:extLst>
                  <a:ext uri="{FF2B5EF4-FFF2-40B4-BE49-F238E27FC236}">
                    <a16:creationId xmlns:a16="http://schemas.microsoft.com/office/drawing/2014/main" id="{A762AB51-329F-95D1-2182-17639B73C4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55" y="323088"/>
                <a:ext cx="914400" cy="451104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9060ED6D-77BD-E57B-FA32-5F57C00F54DC}"/>
              </a:ext>
            </a:extLst>
          </p:cNvPr>
          <p:cNvSpPr/>
          <p:nvPr/>
        </p:nvSpPr>
        <p:spPr>
          <a:xfrm>
            <a:off x="5080550" y="1306988"/>
            <a:ext cx="914400" cy="4511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j-lt"/>
              </a:rPr>
              <a:t>constraint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2F24F00-7BB1-F4B2-01E7-4392FE368B17}"/>
                  </a:ext>
                </a:extLst>
              </p:cNvPr>
              <p:cNvSpPr/>
              <p:nvPr/>
            </p:nvSpPr>
            <p:spPr>
              <a:xfrm>
                <a:off x="7029021" y="1300892"/>
                <a:ext cx="914400" cy="451104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>
                  <a:solidFill>
                    <a:srgbClr val="C00000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4" name="Rectangle: Rounded Corners 183">
                <a:extLst>
                  <a:ext uri="{FF2B5EF4-FFF2-40B4-BE49-F238E27FC236}">
                    <a16:creationId xmlns:a16="http://schemas.microsoft.com/office/drawing/2014/main" id="{D2F24F00-7BB1-F4B2-01E7-4392FE368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021" y="1300892"/>
                <a:ext cx="914400" cy="451104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0D0392E0-3D0E-B265-59AD-C7E1702DA9E8}"/>
                  </a:ext>
                </a:extLst>
              </p:cNvPr>
              <p:cNvSpPr/>
              <p:nvPr/>
            </p:nvSpPr>
            <p:spPr>
              <a:xfrm>
                <a:off x="12023571" y="1310640"/>
                <a:ext cx="914400" cy="451104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800" dirty="0">
                  <a:solidFill>
                    <a:schemeClr val="accent3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185" name="Rectangle: Rounded Corners 184">
                <a:extLst>
                  <a:ext uri="{FF2B5EF4-FFF2-40B4-BE49-F238E27FC236}">
                    <a16:creationId xmlns:a16="http://schemas.microsoft.com/office/drawing/2014/main" id="{0D0392E0-3D0E-B265-59AD-C7E1702DA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3571" y="1310640"/>
                <a:ext cx="914400" cy="451104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B631A56-DDCF-4DFF-789D-75AB8379F53D}"/>
                  </a:ext>
                </a:extLst>
              </p:cNvPr>
              <p:cNvSpPr txBox="1"/>
              <p:nvPr/>
            </p:nvSpPr>
            <p:spPr>
              <a:xfrm>
                <a:off x="6047088" y="2325026"/>
                <a:ext cx="9243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6B631A56-DDCF-4DFF-789D-75AB8379F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088" y="2325026"/>
                <a:ext cx="924339" cy="369332"/>
              </a:xfrm>
              <a:prstGeom prst="rect">
                <a:avLst/>
              </a:prstGeom>
              <a:blipFill>
                <a:blip r:embed="rId15"/>
                <a:stretch>
                  <a:fillRect l="-9868" r="-5263" b="-13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A5CC49A-0B4A-E0E8-1028-8E08E75D3FAC}"/>
                  </a:ext>
                </a:extLst>
              </p:cNvPr>
              <p:cNvSpPr txBox="1"/>
              <p:nvPr/>
            </p:nvSpPr>
            <p:spPr>
              <a:xfrm>
                <a:off x="6047089" y="3355324"/>
                <a:ext cx="92433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</m:oMath>
                  </m:oMathPara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8A5CC49A-0B4A-E0E8-1028-8E08E75D3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089" y="3355324"/>
                <a:ext cx="9243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41E04B02-63E3-C730-8535-59B03E346CBD}"/>
              </a:ext>
            </a:extLst>
          </p:cNvPr>
          <p:cNvCxnSpPr>
            <a:cxnSpLocks/>
            <a:stCxn id="177" idx="3"/>
            <a:endCxn id="178" idx="1"/>
          </p:cNvCxnSpPr>
          <p:nvPr/>
        </p:nvCxnSpPr>
        <p:spPr>
          <a:xfrm>
            <a:off x="8001835" y="3234088"/>
            <a:ext cx="3965688" cy="6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1DA2EA0-C0C4-3F85-D4EB-031B3BDD3AC5}"/>
                  </a:ext>
                </a:extLst>
              </p:cNvPr>
              <p:cNvSpPr txBox="1"/>
              <p:nvPr/>
            </p:nvSpPr>
            <p:spPr>
              <a:xfrm>
                <a:off x="8012628" y="2147366"/>
                <a:ext cx="3965688" cy="2136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  <m:sSubSup>
                                      <m:sSubSupPr>
                                        <m:ctrlPr>
                                          <a:rPr lang="en-US" sz="2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p>
                                    </m:sSubSup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sz="24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sub>
                                    </m:sSub>
                                  </m:e>
                                  <m:e/>
                                  <m:e/>
                                </m:eqAr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𝑠h</m:t>
                                        </m:r>
                                      </m:sub>
                                    </m:sSub>
                                  </m:num>
                                  <m:den>
                                    <m:sSubSup>
                                      <m:sSubSupPr>
                                        <m:ctrlPr>
                                          <a:rPr lang="en-US" sz="2400" i="1" smtClean="0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  <m:sup>
                                        <m:r>
                                          <a:rPr lang="en-US" sz="2400" i="1">
                                            <a:solidFill>
                                              <a:srgbClr val="00206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𝑠h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400" i="1" smtClean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i="1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𝑠h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𝑠𝑠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4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chemeClr val="accent3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193" name="TextBox 192">
                <a:extLst>
                  <a:ext uri="{FF2B5EF4-FFF2-40B4-BE49-F238E27FC236}">
                    <a16:creationId xmlns:a16="http://schemas.microsoft.com/office/drawing/2014/main" id="{01DA2EA0-C0C4-3F85-D4EB-031B3BDD3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628" y="2147366"/>
                <a:ext cx="3965688" cy="213686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888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C77592-369B-7C42-2AE1-9CABCB0BA24D}"/>
              </a:ext>
            </a:extLst>
          </p:cNvPr>
          <p:cNvGrpSpPr/>
          <p:nvPr/>
        </p:nvGrpSpPr>
        <p:grpSpPr>
          <a:xfrm>
            <a:off x="4931299" y="1958659"/>
            <a:ext cx="1828800" cy="1828801"/>
            <a:chOff x="33106" y="2679334"/>
            <a:chExt cx="1828800" cy="182880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45DF5F-EFFD-34D2-0B13-3573A8A7B4E8}"/>
                </a:ext>
              </a:extLst>
            </p:cNvPr>
            <p:cNvSpPr/>
            <p:nvPr/>
          </p:nvSpPr>
          <p:spPr>
            <a:xfrm>
              <a:off x="33106" y="2679334"/>
              <a:ext cx="1828800" cy="1828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3B9666-3601-DBAC-9894-8DB3A4A24154}"/>
                </a:ext>
              </a:extLst>
            </p:cNvPr>
            <p:cNvSpPr/>
            <p:nvPr/>
          </p:nvSpPr>
          <p:spPr>
            <a:xfrm>
              <a:off x="147406" y="2808625"/>
              <a:ext cx="1600200" cy="160020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5" name="3D Model 64" descr="FOC Beads Spiral Ball">
                  <a:extLst>
                    <a:ext uri="{FF2B5EF4-FFF2-40B4-BE49-F238E27FC236}">
                      <a16:creationId xmlns:a16="http://schemas.microsoft.com/office/drawing/2014/main" id="{A3F74303-5B93-7B11-13AA-CC146EE98B0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2347079"/>
                    </p:ext>
                  </p:extLst>
                </p:nvPr>
              </p:nvGraphicFramePr>
              <p:xfrm>
                <a:off x="671931" y="3318160"/>
                <a:ext cx="551141" cy="55114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51141" cy="55114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  <a:prstDash val="sysDot"/>
                      </a:ln>
                    </am3d:spPr>
                    <am3d:camera>
                      <am3d:pos x="0" y="0" z="810678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8087" d="1000000"/>
                      <am3d:preTrans dx="2927" dy="0" dz="316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817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5" name="3D Model 64" descr="FOC Beads Spiral Ball">
                  <a:extLst>
                    <a:ext uri="{FF2B5EF4-FFF2-40B4-BE49-F238E27FC236}">
                      <a16:creationId xmlns:a16="http://schemas.microsoft.com/office/drawing/2014/main" id="{A3F74303-5B93-7B11-13AA-CC146EE98B0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70124" y="2597485"/>
                  <a:ext cx="551141" cy="55114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  <a:prstDash val="sysDot"/>
                </a:ln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6" name="3D Model 65" descr="FOC Beads Spiral Ball">
                  <a:extLst>
                    <a:ext uri="{FF2B5EF4-FFF2-40B4-BE49-F238E27FC236}">
                      <a16:creationId xmlns:a16="http://schemas.microsoft.com/office/drawing/2014/main" id="{CA6A96F1-1D5F-59C5-2145-43199F282F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786512"/>
                    </p:ext>
                  </p:extLst>
                </p:nvPr>
              </p:nvGraphicFramePr>
              <p:xfrm>
                <a:off x="757741" y="3404328"/>
                <a:ext cx="379525" cy="3788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79525" cy="37880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  <a:prstDash val="sysDot"/>
                      </a:ln>
                    </am3d:spPr>
                    <am3d:camera>
                      <am3d:pos x="0" y="0" z="810678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8087" d="1000000"/>
                      <am3d:preTrans dx="2927" dy="0" dz="316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528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6" name="3D Model 65" descr="FOC Beads Spiral Ball">
                  <a:extLst>
                    <a:ext uri="{FF2B5EF4-FFF2-40B4-BE49-F238E27FC236}">
                      <a16:creationId xmlns:a16="http://schemas.microsoft.com/office/drawing/2014/main" id="{CA6A96F1-1D5F-59C5-2145-43199F282F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55934" y="2683653"/>
                  <a:ext cx="379525" cy="37880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ot"/>
                </a:ln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D41CED7-28B8-504D-4B34-5AC54FFDB8E9}"/>
                </a:ext>
              </a:extLst>
            </p:cNvPr>
            <p:cNvSpPr/>
            <p:nvPr/>
          </p:nvSpPr>
          <p:spPr>
            <a:xfrm rot="16200000">
              <a:off x="134188" y="2796742"/>
              <a:ext cx="1600200" cy="16002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463AA8E5-99EF-3559-79EE-6BC171EC0912}"/>
                </a:ext>
              </a:extLst>
            </p:cNvPr>
            <p:cNvSpPr/>
            <p:nvPr/>
          </p:nvSpPr>
          <p:spPr>
            <a:xfrm rot="20505679">
              <a:off x="1392145" y="3725947"/>
              <a:ext cx="251082" cy="99763"/>
            </a:xfrm>
            <a:prstGeom prst="rightArrow">
              <a:avLst/>
            </a:pr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27841E78-3CAF-0A9B-D60A-E852E33BAE5A}"/>
                </a:ext>
              </a:extLst>
            </p:cNvPr>
            <p:cNvSpPr/>
            <p:nvPr/>
          </p:nvSpPr>
          <p:spPr>
            <a:xfrm rot="9621662">
              <a:off x="234994" y="3396239"/>
              <a:ext cx="251082" cy="99763"/>
            </a:xfrm>
            <a:prstGeom prst="rightArrow">
              <a:avLst/>
            </a:pr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E1C13E59-D585-F167-CCAD-975A393D5747}"/>
                </a:ext>
              </a:extLst>
            </p:cNvPr>
            <p:cNvSpPr/>
            <p:nvPr/>
          </p:nvSpPr>
          <p:spPr>
            <a:xfrm rot="4186840">
              <a:off x="641573" y="4138510"/>
              <a:ext cx="251082" cy="99763"/>
            </a:xfrm>
            <a:prstGeom prst="rightArrow">
              <a:avLst/>
            </a:prstGeom>
            <a:solidFill>
              <a:srgbClr val="C0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409A316-83E5-DDDE-9B31-079A314E3629}"/>
                </a:ext>
              </a:extLst>
            </p:cNvPr>
            <p:cNvSpPr/>
            <p:nvPr/>
          </p:nvSpPr>
          <p:spPr>
            <a:xfrm rot="15078749">
              <a:off x="979976" y="2982461"/>
              <a:ext cx="251082" cy="99763"/>
            </a:xfrm>
            <a:prstGeom prst="rightArrow">
              <a:avLst/>
            </a:prstGeom>
            <a:solidFill>
              <a:srgbClr val="C0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48B2B1F-8333-77A5-9D91-075790FA411A}"/>
                    </a:ext>
                  </a:extLst>
                </p:cNvPr>
                <p:cNvSpPr txBox="1"/>
                <p:nvPr/>
              </p:nvSpPr>
              <p:spPr>
                <a:xfrm>
                  <a:off x="1056294" y="2854388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48B2B1F-8333-77A5-9D91-075790FA4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294" y="2854388"/>
                  <a:ext cx="50199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2CAD3F-EB67-BEDB-1607-E5D4F0690DBE}"/>
                    </a:ext>
                  </a:extLst>
                </p:cNvPr>
                <p:cNvSpPr txBox="1"/>
                <p:nvPr/>
              </p:nvSpPr>
              <p:spPr>
                <a:xfrm>
                  <a:off x="1348051" y="3760387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2CAD3F-EB67-BEDB-1607-E5D4F069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051" y="3760387"/>
                  <a:ext cx="5068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14720378-CD54-94C6-5AE7-32A3D823DCA6}"/>
              </a:ext>
            </a:extLst>
          </p:cNvPr>
          <p:cNvSpPr/>
          <p:nvPr/>
        </p:nvSpPr>
        <p:spPr>
          <a:xfrm>
            <a:off x="4924884" y="1958659"/>
            <a:ext cx="1828800" cy="18288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F6E32409-A6B2-EF02-9706-05C27D7C9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62" y="1687875"/>
            <a:ext cx="3907875" cy="330226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7CDCD38-065D-96ED-EECC-C1687FDB6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58007" y="1688223"/>
            <a:ext cx="4021827" cy="2913515"/>
          </a:xfrm>
          <a:prstGeom prst="rect">
            <a:avLst/>
          </a:prstGeom>
        </p:spPr>
      </p:pic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2BD0B163-FD48-4B80-BB01-6E501D4EA925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105025" y="3787459"/>
            <a:ext cx="3734259" cy="481754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6F3A2AC3-8DEB-A1A6-EA61-626B658229DE}"/>
              </a:ext>
            </a:extLst>
          </p:cNvPr>
          <p:cNvCxnSpPr>
            <a:cxnSpLocks/>
            <a:endCxn id="51" idx="2"/>
          </p:cNvCxnSpPr>
          <p:nvPr/>
        </p:nvCxnSpPr>
        <p:spPr>
          <a:xfrm rot="10800000">
            <a:off x="5839285" y="3787460"/>
            <a:ext cx="2661779" cy="210969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D5A8B2C-348B-DCD8-BB83-AF26693F53B5}"/>
              </a:ext>
            </a:extLst>
          </p:cNvPr>
          <p:cNvSpPr txBox="1"/>
          <p:nvPr/>
        </p:nvSpPr>
        <p:spPr>
          <a:xfrm>
            <a:off x="4668727" y="1658332"/>
            <a:ext cx="234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Triaxial resistivity coils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4030B1BB-F42A-EE97-DD40-654F9D28F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029" y="4140594"/>
            <a:ext cx="1828800" cy="849418"/>
          </a:xfrm>
          <a:prstGeom prst="rect">
            <a:avLst/>
          </a:prstGeom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D7F8D6B-A953-A4E2-EB34-76BB3BFA3090}"/>
              </a:ext>
            </a:extLst>
          </p:cNvPr>
          <p:cNvCxnSpPr>
            <a:cxnSpLocks/>
          </p:cNvCxnSpPr>
          <p:nvPr/>
        </p:nvCxnSpPr>
        <p:spPr>
          <a:xfrm>
            <a:off x="8391525" y="4150119"/>
            <a:ext cx="252404" cy="3479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19D9196-0900-2F22-6396-A56B12F1E382}"/>
                  </a:ext>
                </a:extLst>
              </p:cNvPr>
              <p:cNvSpPr txBox="1"/>
              <p:nvPr/>
            </p:nvSpPr>
            <p:spPr>
              <a:xfrm>
                <a:off x="6965543" y="4272083"/>
                <a:ext cx="16498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𝒅𝒊𝒑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𝒅𝒆𝒗𝒊𝒂𝒕𝒊𝒐𝒏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19D9196-0900-2F22-6396-A56B12F1E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43" y="4272083"/>
                <a:ext cx="1649811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9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9E867-4F7F-8243-8A4A-9EFA0D14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98" y="1213873"/>
            <a:ext cx="3907875" cy="3848100"/>
          </a:xfrm>
          <a:prstGeom prst="rect">
            <a:avLst/>
          </a:prstGeom>
          <a:noFill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9ADBBA-AEC7-8D68-FA8C-3BC23DE252C9}"/>
              </a:ext>
            </a:extLst>
          </p:cNvPr>
          <p:cNvGrpSpPr/>
          <p:nvPr/>
        </p:nvGrpSpPr>
        <p:grpSpPr>
          <a:xfrm rot="1994117">
            <a:off x="1989579" y="3451839"/>
            <a:ext cx="1134959" cy="793659"/>
            <a:chOff x="4580512" y="2844222"/>
            <a:chExt cx="1134959" cy="7936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4EFD22A-B703-EF81-279F-2EA3BB1A4EB3}"/>
                    </a:ext>
                  </a:extLst>
                </p:cNvPr>
                <p:cNvSpPr txBox="1"/>
                <p:nvPr/>
              </p:nvSpPr>
              <p:spPr>
                <a:xfrm rot="19555563">
                  <a:off x="4580512" y="2844222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4EFD22A-B703-EF81-279F-2EA3BB1A4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55563">
                  <a:off x="4580512" y="2844222"/>
                  <a:ext cx="50199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D09B9-2C72-1657-2571-47C1298F1C28}"/>
                    </a:ext>
                  </a:extLst>
                </p:cNvPr>
                <p:cNvSpPr txBox="1"/>
                <p:nvPr/>
              </p:nvSpPr>
              <p:spPr>
                <a:xfrm rot="19555563">
                  <a:off x="5208666" y="2937838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D09B9-2C72-1657-2571-47C1298F1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55563">
                  <a:off x="5208666" y="2937838"/>
                  <a:ext cx="506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12A820-38D2-AC87-7FF8-F4151D6C198D}"/>
                </a:ext>
              </a:extLst>
            </p:cNvPr>
            <p:cNvCxnSpPr>
              <a:cxnSpLocks/>
            </p:cNvCxnSpPr>
            <p:nvPr/>
          </p:nvCxnSpPr>
          <p:spPr>
            <a:xfrm rot="19632587">
              <a:off x="4885148" y="3434948"/>
              <a:ext cx="57757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FB1596-9DE3-E222-0168-7B3A19FC6283}"/>
                </a:ext>
              </a:extLst>
            </p:cNvPr>
            <p:cNvCxnSpPr>
              <a:cxnSpLocks/>
            </p:cNvCxnSpPr>
            <p:nvPr/>
          </p:nvCxnSpPr>
          <p:spPr>
            <a:xfrm rot="19632587" flipV="1">
              <a:off x="4815941" y="3125817"/>
              <a:ext cx="0" cy="5120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BC75C6-941A-61C6-5119-CF3173A51335}"/>
              </a:ext>
            </a:extLst>
          </p:cNvPr>
          <p:cNvGrpSpPr/>
          <p:nvPr/>
        </p:nvGrpSpPr>
        <p:grpSpPr>
          <a:xfrm rot="1951352">
            <a:off x="1732187" y="2852733"/>
            <a:ext cx="570674" cy="1966451"/>
            <a:chOff x="3814850" y="1444022"/>
            <a:chExt cx="968824" cy="3141554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466A1F89-54A3-464C-9795-499699C5D21D}"/>
                </a:ext>
              </a:extLst>
            </p:cNvPr>
            <p:cNvSpPr/>
            <p:nvPr/>
          </p:nvSpPr>
          <p:spPr>
            <a:xfrm rot="19615922">
              <a:off x="4190352" y="1444022"/>
              <a:ext cx="272353" cy="314155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61DD5C20-88CC-2700-368A-E49B6F2CA64E}"/>
                </a:ext>
              </a:extLst>
            </p:cNvPr>
            <p:cNvSpPr/>
            <p:nvPr/>
          </p:nvSpPr>
          <p:spPr>
            <a:xfrm rot="19615922">
              <a:off x="4696347" y="2776652"/>
              <a:ext cx="87327" cy="1695687"/>
            </a:xfrm>
            <a:prstGeom prst="can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A3AEDA1F-E9A5-DCD6-785E-4F10511F7EB8}"/>
                </a:ext>
              </a:extLst>
            </p:cNvPr>
            <p:cNvSpPr/>
            <p:nvPr/>
          </p:nvSpPr>
          <p:spPr>
            <a:xfrm rot="19615922">
              <a:off x="3814850" y="1658037"/>
              <a:ext cx="65785" cy="1369815"/>
            </a:xfrm>
            <a:prstGeom prst="can">
              <a:avLst/>
            </a:prstGeom>
            <a:gradFill flip="none" rotWithShape="1">
              <a:gsLst>
                <a:gs pos="0">
                  <a:srgbClr val="FFFFCC">
                    <a:shade val="30000"/>
                    <a:satMod val="115000"/>
                  </a:srgbClr>
                </a:gs>
                <a:gs pos="50000">
                  <a:srgbClr val="FFFFCC">
                    <a:shade val="67500"/>
                    <a:satMod val="115000"/>
                  </a:srgbClr>
                </a:gs>
                <a:gs pos="100000">
                  <a:srgbClr val="FFFF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11BB01-48D7-216D-9CE0-ABDCA3FE7F13}"/>
                </a:ext>
              </a:extLst>
            </p:cNvPr>
            <p:cNvSpPr/>
            <p:nvPr/>
          </p:nvSpPr>
          <p:spPr>
            <a:xfrm rot="19610277">
              <a:off x="4650015" y="3254198"/>
              <a:ext cx="52036" cy="520468"/>
            </a:xfrm>
            <a:prstGeom prst="roundRect">
              <a:avLst/>
            </a:prstGeom>
            <a:blipFill>
              <a:blip r:embed="rId6"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7D57F8-87AE-C070-1A3D-7F34589F4DFE}"/>
              </a:ext>
            </a:extLst>
          </p:cNvPr>
          <p:cNvCxnSpPr>
            <a:cxnSpLocks/>
          </p:cNvCxnSpPr>
          <p:nvPr/>
        </p:nvCxnSpPr>
        <p:spPr>
          <a:xfrm flipH="1">
            <a:off x="1089923" y="4317478"/>
            <a:ext cx="482558" cy="861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1BEEC-99B9-6617-7585-9049787519A4}"/>
                  </a:ext>
                </a:extLst>
              </p:cNvPr>
              <p:cNvSpPr txBox="1"/>
              <p:nvPr/>
            </p:nvSpPr>
            <p:spPr>
              <a:xfrm rot="21101725">
                <a:off x="1323975" y="399234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𝒅𝒊𝒑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1BEEC-99B9-6617-7585-90497875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01725">
                <a:off x="1323975" y="3992348"/>
                <a:ext cx="607859" cy="369332"/>
              </a:xfrm>
              <a:prstGeom prst="rect">
                <a:avLst/>
              </a:prstGeom>
              <a:blipFill>
                <a:blip r:embed="rId7"/>
                <a:stretch>
                  <a:fillRect r="-926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1FA1BC98-5794-9F30-3484-CD120A0E20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7374" y="1408673"/>
            <a:ext cx="4557553" cy="330226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94E545A2-7C99-84CA-EDF8-D08B54197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355">
            <a:off x="7408277" y="2671956"/>
            <a:ext cx="1730269" cy="19805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BF763A7-F999-134F-D7CF-43D0EC64387E}"/>
              </a:ext>
            </a:extLst>
          </p:cNvPr>
          <p:cNvGrpSpPr/>
          <p:nvPr/>
        </p:nvGrpSpPr>
        <p:grpSpPr>
          <a:xfrm rot="21397298">
            <a:off x="8410255" y="3331463"/>
            <a:ext cx="1225316" cy="803662"/>
            <a:chOff x="4564942" y="2834219"/>
            <a:chExt cx="1225316" cy="8036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5186C78-4A2F-F049-6531-C42264F41DBD}"/>
                    </a:ext>
                  </a:extLst>
                </p:cNvPr>
                <p:cNvSpPr txBox="1"/>
                <p:nvPr/>
              </p:nvSpPr>
              <p:spPr>
                <a:xfrm>
                  <a:off x="4564942" y="2834219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5186C78-4A2F-F049-6531-C42264F41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942" y="2834219"/>
                  <a:ext cx="50199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A58A45F-AC92-A8BB-F9C3-73FB8397549E}"/>
                    </a:ext>
                  </a:extLst>
                </p:cNvPr>
                <p:cNvSpPr txBox="1"/>
                <p:nvPr/>
              </p:nvSpPr>
              <p:spPr>
                <a:xfrm>
                  <a:off x="5283453" y="3257262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A58A45F-AC92-A8BB-F9C3-73FB83975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453" y="3257262"/>
                  <a:ext cx="50680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9F20146-6686-8FA8-D1C0-8684C3FDA6B6}"/>
                </a:ext>
              </a:extLst>
            </p:cNvPr>
            <p:cNvCxnSpPr>
              <a:cxnSpLocks/>
            </p:cNvCxnSpPr>
            <p:nvPr/>
          </p:nvCxnSpPr>
          <p:spPr>
            <a:xfrm rot="19632587">
              <a:off x="4885148" y="3434948"/>
              <a:ext cx="57757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0D2E8C1-58D4-18AC-A1B8-3F88CC72DAAF}"/>
                </a:ext>
              </a:extLst>
            </p:cNvPr>
            <p:cNvCxnSpPr>
              <a:cxnSpLocks/>
            </p:cNvCxnSpPr>
            <p:nvPr/>
          </p:nvCxnSpPr>
          <p:spPr>
            <a:xfrm rot="19632587" flipV="1">
              <a:off x="4815941" y="3125817"/>
              <a:ext cx="0" cy="5120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912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be 115">
            <a:extLst>
              <a:ext uri="{FF2B5EF4-FFF2-40B4-BE49-F238E27FC236}">
                <a16:creationId xmlns:a16="http://schemas.microsoft.com/office/drawing/2014/main" id="{1A0CFEDD-6496-B79A-CA8C-79301D8EA2F6}"/>
              </a:ext>
            </a:extLst>
          </p:cNvPr>
          <p:cNvSpPr/>
          <p:nvPr/>
        </p:nvSpPr>
        <p:spPr>
          <a:xfrm rot="20980202">
            <a:off x="5070468" y="3253069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B967B97-F3EB-F5B6-4BD2-3A201EDC004A}"/>
              </a:ext>
            </a:extLst>
          </p:cNvPr>
          <p:cNvSpPr/>
          <p:nvPr/>
        </p:nvSpPr>
        <p:spPr>
          <a:xfrm rot="20980202">
            <a:off x="5032765" y="3107281"/>
            <a:ext cx="3879176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DD0900C-4B21-478A-D094-B3DB097304CA}"/>
              </a:ext>
            </a:extLst>
          </p:cNvPr>
          <p:cNvSpPr/>
          <p:nvPr/>
        </p:nvSpPr>
        <p:spPr>
          <a:xfrm rot="20980202">
            <a:off x="5011037" y="2782590"/>
            <a:ext cx="3840201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F488A2EE-61D2-6939-2652-94DF40CCD635}"/>
              </a:ext>
            </a:extLst>
          </p:cNvPr>
          <p:cNvSpPr/>
          <p:nvPr/>
        </p:nvSpPr>
        <p:spPr>
          <a:xfrm rot="20980202">
            <a:off x="4964191" y="2642630"/>
            <a:ext cx="3856241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0FF7139-C80E-78E9-1EDE-BF0EB0A7F0BC}"/>
              </a:ext>
            </a:extLst>
          </p:cNvPr>
          <p:cNvSpPr/>
          <p:nvPr/>
        </p:nvSpPr>
        <p:spPr>
          <a:xfrm rot="20980202">
            <a:off x="4934597" y="2308922"/>
            <a:ext cx="382028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3D9F60A-9E73-6A0E-632C-F087E5FE76C5}"/>
              </a:ext>
            </a:extLst>
          </p:cNvPr>
          <p:cNvSpPr/>
          <p:nvPr/>
        </p:nvSpPr>
        <p:spPr>
          <a:xfrm rot="20980202">
            <a:off x="4901390" y="2141665"/>
            <a:ext cx="3822460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D47883C-6EEA-495A-C488-AFE352CC4EFA}"/>
              </a:ext>
            </a:extLst>
          </p:cNvPr>
          <p:cNvSpPr/>
          <p:nvPr/>
        </p:nvSpPr>
        <p:spPr>
          <a:xfrm rot="20980202">
            <a:off x="4869184" y="1807961"/>
            <a:ext cx="3791674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6B70C-D8D7-68D4-8C37-BDCAC14F5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84" y="539142"/>
            <a:ext cx="3895682" cy="2822693"/>
          </a:xfrm>
          <a:prstGeom prst="rect">
            <a:avLst/>
          </a:prstGeom>
        </p:spPr>
      </p:pic>
      <p:sp>
        <p:nvSpPr>
          <p:cNvPr id="161" name="Cube 160">
            <a:extLst>
              <a:ext uri="{FF2B5EF4-FFF2-40B4-BE49-F238E27FC236}">
                <a16:creationId xmlns:a16="http://schemas.microsoft.com/office/drawing/2014/main" id="{83A1C90A-615A-107E-1F6A-608C1E615AD2}"/>
              </a:ext>
            </a:extLst>
          </p:cNvPr>
          <p:cNvSpPr/>
          <p:nvPr/>
        </p:nvSpPr>
        <p:spPr>
          <a:xfrm>
            <a:off x="1742946" y="4630082"/>
            <a:ext cx="1630635" cy="541193"/>
          </a:xfrm>
          <a:prstGeom prst="cube">
            <a:avLst>
              <a:gd name="adj" fmla="val 29541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Cube 161">
            <a:extLst>
              <a:ext uri="{FF2B5EF4-FFF2-40B4-BE49-F238E27FC236}">
                <a16:creationId xmlns:a16="http://schemas.microsoft.com/office/drawing/2014/main" id="{89516409-259A-AF3A-979A-85B4AFCD14CA}"/>
              </a:ext>
            </a:extLst>
          </p:cNvPr>
          <p:cNvSpPr/>
          <p:nvPr/>
        </p:nvSpPr>
        <p:spPr>
          <a:xfrm>
            <a:off x="1742945" y="4175439"/>
            <a:ext cx="1630635" cy="541193"/>
          </a:xfrm>
          <a:prstGeom prst="cube">
            <a:avLst>
              <a:gd name="adj" fmla="val 2954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81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43CAE4FC-0A30-1004-97A8-3850DFBBDFBB}"/>
              </a:ext>
            </a:extLst>
          </p:cNvPr>
          <p:cNvSpPr/>
          <p:nvPr/>
        </p:nvSpPr>
        <p:spPr>
          <a:xfrm>
            <a:off x="7737468" y="3024469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117A1B4-E892-7EAD-4D1B-374B5CE4C0A8}"/>
              </a:ext>
            </a:extLst>
          </p:cNvPr>
          <p:cNvSpPr/>
          <p:nvPr/>
        </p:nvSpPr>
        <p:spPr>
          <a:xfrm>
            <a:off x="7737467" y="2872419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3332DB5-5283-7FE0-41CD-BB694EE27C01}"/>
              </a:ext>
            </a:extLst>
          </p:cNvPr>
          <p:cNvSpPr/>
          <p:nvPr/>
        </p:nvSpPr>
        <p:spPr>
          <a:xfrm>
            <a:off x="7737467" y="2540216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A2D2EB7-049C-E8A2-2D3A-73C261D41996}"/>
              </a:ext>
            </a:extLst>
          </p:cNvPr>
          <p:cNvSpPr/>
          <p:nvPr/>
        </p:nvSpPr>
        <p:spPr>
          <a:xfrm>
            <a:off x="7737466" y="2393180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7CD0389-A40B-3763-D37E-2DD10AFFB18E}"/>
              </a:ext>
            </a:extLst>
          </p:cNvPr>
          <p:cNvSpPr/>
          <p:nvPr/>
        </p:nvSpPr>
        <p:spPr>
          <a:xfrm>
            <a:off x="7737466" y="2050801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85706-87E2-DC63-EE59-8D6C32BECC2A}"/>
              </a:ext>
            </a:extLst>
          </p:cNvPr>
          <p:cNvSpPr/>
          <p:nvPr/>
        </p:nvSpPr>
        <p:spPr>
          <a:xfrm>
            <a:off x="7737466" y="1877689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ACCFE5E-4E3A-756D-0089-627115BEBA2A}"/>
              </a:ext>
            </a:extLst>
          </p:cNvPr>
          <p:cNvSpPr/>
          <p:nvPr/>
        </p:nvSpPr>
        <p:spPr>
          <a:xfrm>
            <a:off x="7737466" y="1535310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evice with springs and arrows&#10;&#10;Description automatically generated">
            <a:extLst>
              <a:ext uri="{FF2B5EF4-FFF2-40B4-BE49-F238E27FC236}">
                <a16:creationId xmlns:a16="http://schemas.microsoft.com/office/drawing/2014/main" id="{B4635991-5B10-7AF3-80D4-880F1051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8" y="212271"/>
            <a:ext cx="10689278" cy="61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0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32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Morales, Misael M</dc:creator>
  <cp:lastModifiedBy>Morales, Misael M</cp:lastModifiedBy>
  <cp:revision>5</cp:revision>
  <dcterms:created xsi:type="dcterms:W3CDTF">2024-06-15T01:04:51Z</dcterms:created>
  <dcterms:modified xsi:type="dcterms:W3CDTF">2024-07-02T00:18:02Z</dcterms:modified>
</cp:coreProperties>
</file>